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75" r:id="rId6"/>
    <p:sldId id="276" r:id="rId7"/>
    <p:sldId id="277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>
      <p:cViewPr varScale="1">
        <p:scale>
          <a:sx n="87" d="100"/>
          <a:sy n="8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0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5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0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7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3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7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1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6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BE274-9127-4D90-B3DA-1BDBFC5FB05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B41B-E61B-44C2-87A1-D4FCF900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0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arago.si.edu/index.asp?con=2&amp;cmd=1&amp;id=89423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stamp+act&amp;source=images&amp;cd=&amp;cad=rja&amp;docid=nrgdKc6UvjnyPM&amp;tbnid=5AnlwEZZJbljKM:&amp;ved=0CAUQjRw&amp;url=http://www.tumblr.com/tagged/stamp%20act&amp;ei=TWV1UYX8G9L54APx44CoCA&amp;bvm=bv.45512109,d.dmg&amp;psig=AFQjCNHcQmdmwrg3bpo7hLa8L11zk8mRqg&amp;ust=1366734532813352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08514" y="304800"/>
            <a:ext cx="3278911" cy="58785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Unit 3</a:t>
            </a:r>
          </a:p>
          <a:p>
            <a:pPr algn="ctr"/>
            <a:r>
              <a:rPr 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Chapter 6</a:t>
            </a:r>
          </a:p>
          <a:p>
            <a:pPr algn="ctr"/>
            <a:r>
              <a:rPr lang="en-U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Lesson </a:t>
            </a:r>
            <a:r>
              <a:rPr lang="en-U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</a:p>
          <a:p>
            <a:pPr algn="ctr"/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60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Day 1</a:t>
            </a:r>
            <a:endParaRPr lang="en-US" sz="6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Pages 160-162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643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76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Britain sent </a:t>
            </a:r>
            <a:r>
              <a:rPr lang="en-US" sz="4000" u="sng" dirty="0" smtClean="0">
                <a:latin typeface="Bookman Old Style" pitchFamily="18" charset="0"/>
              </a:rPr>
              <a:t>soldiers</a:t>
            </a:r>
            <a:r>
              <a:rPr lang="en-US" sz="4000" dirty="0" smtClean="0">
                <a:latin typeface="Bookman Old Style" pitchFamily="18" charset="0"/>
              </a:rPr>
              <a:t> over to America to try to keep order.  Colonists and British soldiers often got into </a:t>
            </a:r>
            <a:r>
              <a:rPr lang="en-US" sz="4000" u="sng" dirty="0" smtClean="0">
                <a:latin typeface="Bookman Old Style" pitchFamily="18" charset="0"/>
              </a:rPr>
              <a:t>fights</a:t>
            </a:r>
            <a:r>
              <a:rPr lang="en-US" sz="4000" dirty="0" smtClean="0">
                <a:latin typeface="Bookman Old Style" pitchFamily="18" charset="0"/>
              </a:rPr>
              <a:t> or arguments.</a:t>
            </a:r>
            <a:endParaRPr lang="en-US" sz="4000" dirty="0">
              <a:latin typeface="Bookman Old Style" pitchFamily="18" charset="0"/>
            </a:endParaRPr>
          </a:p>
        </p:txBody>
      </p:sp>
      <p:pic>
        <p:nvPicPr>
          <p:cNvPr id="1026" name="Picture 2" descr="http://1.bp.blogspot.com/_mlPoGU4VqSk/R8gerHJa5KI/AAAAAAAABvI/txaEQShFEW4/s400/compan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971800"/>
            <a:ext cx="5500402" cy="346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6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" y="0"/>
            <a:ext cx="4876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On March 5, 1770, in Boston, Massachusetts, </a:t>
            </a:r>
            <a:r>
              <a:rPr lang="en-US" sz="4000" u="sng" dirty="0" smtClean="0">
                <a:latin typeface="Bookman Old Style" pitchFamily="18" charset="0"/>
              </a:rPr>
              <a:t>British</a:t>
            </a:r>
            <a:r>
              <a:rPr lang="en-US" sz="4000" dirty="0" smtClean="0">
                <a:latin typeface="Bookman Old Style" pitchFamily="18" charset="0"/>
              </a:rPr>
              <a:t> soldiers fired into a crowd of </a:t>
            </a:r>
            <a:r>
              <a:rPr lang="en-US" sz="4000" u="sng" dirty="0" smtClean="0">
                <a:latin typeface="Bookman Old Style" pitchFamily="18" charset="0"/>
              </a:rPr>
              <a:t>protesters</a:t>
            </a:r>
            <a:r>
              <a:rPr lang="en-US" sz="4000" dirty="0" smtClean="0">
                <a:latin typeface="Bookman Old Style" pitchFamily="18" charset="0"/>
              </a:rPr>
              <a:t>.  Five colonists were </a:t>
            </a:r>
            <a:r>
              <a:rPr lang="en-US" sz="4000" u="sng" dirty="0" smtClean="0">
                <a:latin typeface="Bookman Old Style" pitchFamily="18" charset="0"/>
              </a:rPr>
              <a:t>killed</a:t>
            </a:r>
            <a:r>
              <a:rPr lang="en-US" sz="4000" dirty="0" smtClean="0">
                <a:latin typeface="Bookman Old Style" pitchFamily="18" charset="0"/>
              </a:rPr>
              <a:t>.  This became known as the </a:t>
            </a:r>
            <a:r>
              <a:rPr lang="en-US" sz="4000" u="sng" dirty="0" smtClean="0">
                <a:latin typeface="Bookman Old Style" pitchFamily="18" charset="0"/>
              </a:rPr>
              <a:t>Boston Massacre</a:t>
            </a:r>
            <a:r>
              <a:rPr lang="en-US" sz="4000" dirty="0" smtClean="0">
                <a:latin typeface="Bookman Old Style" pitchFamily="18" charset="0"/>
              </a:rPr>
              <a:t>.</a:t>
            </a:r>
            <a:endParaRPr lang="en-US" sz="4000" dirty="0">
              <a:latin typeface="Bookman Old Style" pitchFamily="18" charset="0"/>
            </a:endParaRPr>
          </a:p>
        </p:txBody>
      </p:sp>
      <p:pic>
        <p:nvPicPr>
          <p:cNvPr id="2050" name="Picture 2" descr="http://motharussia.files.wordpress.com/2011/11/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09600"/>
            <a:ext cx="4270022" cy="575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9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629" y="1349514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>
                <a:solidFill>
                  <a:schemeClr val="bg1"/>
                </a:solidFill>
                <a:latin typeface="Bookman Old Style" pitchFamily="18" charset="0"/>
              </a:rPr>
              <a:t>Nonfiction</a:t>
            </a:r>
            <a:r>
              <a:rPr lang="en-US" sz="4000" dirty="0" smtClean="0">
                <a:solidFill>
                  <a:schemeClr val="bg1"/>
                </a:solidFill>
                <a:latin typeface="Bookman Old Style" pitchFamily="18" charset="0"/>
              </a:rPr>
              <a:t>      </a:t>
            </a:r>
            <a:r>
              <a:rPr lang="en-US" sz="4000" u="sng" dirty="0" smtClean="0">
                <a:solidFill>
                  <a:schemeClr val="bg1"/>
                </a:solidFill>
                <a:latin typeface="Bookman Old Style" pitchFamily="18" charset="0"/>
              </a:rPr>
              <a:t>Fiction</a:t>
            </a:r>
            <a:r>
              <a:rPr lang="en-US" sz="4000" dirty="0" smtClean="0">
                <a:solidFill>
                  <a:schemeClr val="bg1"/>
                </a:solidFill>
                <a:latin typeface="Bookman Old Style" pitchFamily="18" charset="0"/>
              </a:rPr>
              <a:t>     </a:t>
            </a:r>
            <a:r>
              <a:rPr lang="en-US" sz="4000" u="sng" dirty="0" smtClean="0">
                <a:solidFill>
                  <a:schemeClr val="bg1"/>
                </a:solidFill>
                <a:latin typeface="Bookman Old Style" pitchFamily="18" charset="0"/>
              </a:rPr>
              <a:t>Historical</a:t>
            </a:r>
            <a:endParaRPr lang="en-US" sz="4000" u="sng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76200"/>
            <a:ext cx="7474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Historical Fiction Analysis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99483" y="4800600"/>
            <a:ext cx="44823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Historical Fiction</a:t>
            </a:r>
            <a:endParaRPr lang="en-US" sz="4000" u="sng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39669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Bookman Old Style" pitchFamily="18" charset="0"/>
              </a:rPr>
              <a:t>Historical Fictio</a:t>
            </a:r>
            <a:r>
              <a:rPr lang="en-US" sz="3600" dirty="0" smtClean="0">
                <a:latin typeface="Bookman Old Style" pitchFamily="18" charset="0"/>
              </a:rPr>
              <a:t>n Analysis</a:t>
            </a:r>
            <a:endParaRPr lang="en-US" sz="3600" dirty="0"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7988" y="0"/>
            <a:ext cx="4988032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Rise to Rebellion</a:t>
            </a:r>
          </a:p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By Jeff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Shaara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482"/>
              </p:ext>
            </p:extLst>
          </p:nvPr>
        </p:nvGraphicFramePr>
        <p:xfrm>
          <a:off x="495304" y="2438400"/>
          <a:ext cx="8153400" cy="42942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6700"/>
                <a:gridCol w="40767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Evidence of Fiction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Elements of Nonfiction</a:t>
                      </a:r>
                      <a:endParaRPr lang="en-US" dirty="0"/>
                    </a:p>
                  </a:txBody>
                  <a:tcPr/>
                </a:tc>
              </a:tr>
              <a:tr h="39284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222" y="914400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Write three lines describing a time when there was a rule you didn’t agree with.  </a:t>
            </a:r>
            <a:r>
              <a:rPr lang="en-US" sz="4000" dirty="0" smtClean="0">
                <a:latin typeface="Bookman Old Style" pitchFamily="18" charset="0"/>
              </a:rPr>
              <a:t>What was the rule?  What did you do about it?  What happened next?</a:t>
            </a:r>
            <a:endParaRPr lang="en-US" sz="4000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9600" y="5421910"/>
            <a:ext cx="43614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anose="02050604050505020204" pitchFamily="18" charset="0"/>
              </a:rPr>
              <a:t>Share with your partner.</a:t>
            </a:r>
            <a:endParaRPr lang="en-US" sz="4000" dirty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http://i105.photobucket.com/albums/m233/rahuman/Blogs/RulesGraph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64610"/>
            <a:ext cx="2595281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oodle.marist.ac.jp/pluginfile.php/9773/course/section/4077/Kids_Talking_Graph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202710"/>
            <a:ext cx="157927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62091" y="0"/>
            <a:ext cx="5250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Please do now!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567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The French and Indian War and Pontiac’s Rebellion </a:t>
            </a:r>
            <a:r>
              <a:rPr lang="en-US" sz="4000" u="sng" dirty="0" smtClean="0">
                <a:latin typeface="Bookman Old Style" pitchFamily="18" charset="0"/>
              </a:rPr>
              <a:t>cost</a:t>
            </a:r>
            <a:r>
              <a:rPr lang="en-US" sz="4000" dirty="0" smtClean="0">
                <a:latin typeface="Bookman Old Style" pitchFamily="18" charset="0"/>
              </a:rPr>
              <a:t> Britain a lot of </a:t>
            </a:r>
            <a:r>
              <a:rPr lang="en-US" sz="4000" u="sng" dirty="0" smtClean="0">
                <a:latin typeface="Bookman Old Style" pitchFamily="18" charset="0"/>
              </a:rPr>
              <a:t>money</a:t>
            </a:r>
            <a:r>
              <a:rPr lang="en-US" sz="4000" dirty="0" smtClean="0">
                <a:latin typeface="Bookman Old Style" pitchFamily="18" charset="0"/>
              </a:rPr>
              <a:t>.  The wars left Britain in </a:t>
            </a:r>
            <a:r>
              <a:rPr lang="en-US" sz="4000" u="sng" dirty="0" smtClean="0">
                <a:latin typeface="Bookman Old Style" pitchFamily="18" charset="0"/>
              </a:rPr>
              <a:t>debt</a:t>
            </a:r>
            <a:r>
              <a:rPr lang="en-US" sz="4000" dirty="0" smtClean="0">
                <a:latin typeface="Bookman Old Style" pitchFamily="18" charset="0"/>
              </a:rPr>
              <a:t>.</a:t>
            </a:r>
            <a:endParaRPr lang="en-US" sz="4000" dirty="0">
              <a:latin typeface="Bookman Old Style" pitchFamily="18" charset="0"/>
            </a:endParaRPr>
          </a:p>
        </p:txBody>
      </p:sp>
      <p:pic>
        <p:nvPicPr>
          <p:cNvPr id="1026" name="Picture 2" descr="http://images.fineartamerica.com/images-medium-large/young-lions-french-and-indian-war-randy-stee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848191"/>
            <a:ext cx="4800600" cy="386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87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To raise money, Britain started </a:t>
            </a:r>
            <a:r>
              <a:rPr lang="en-US" sz="4000" u="sng" dirty="0" smtClean="0">
                <a:latin typeface="Bookman Old Style" pitchFamily="18" charset="0"/>
              </a:rPr>
              <a:t>taxing</a:t>
            </a:r>
            <a:r>
              <a:rPr lang="en-US" sz="4000" dirty="0" smtClean="0">
                <a:latin typeface="Bookman Old Style" pitchFamily="18" charset="0"/>
              </a:rPr>
              <a:t> the American colonies.  The </a:t>
            </a:r>
            <a:r>
              <a:rPr lang="en-US" sz="4000" u="sng" dirty="0" smtClean="0">
                <a:latin typeface="Bookman Old Style" pitchFamily="18" charset="0"/>
              </a:rPr>
              <a:t>colonists</a:t>
            </a:r>
            <a:r>
              <a:rPr lang="en-US" sz="4000" dirty="0" smtClean="0">
                <a:latin typeface="Bookman Old Style" pitchFamily="18" charset="0"/>
              </a:rPr>
              <a:t> thought this was </a:t>
            </a:r>
            <a:r>
              <a:rPr lang="en-US" sz="4000" u="sng" dirty="0" smtClean="0">
                <a:latin typeface="Bookman Old Style" pitchFamily="18" charset="0"/>
              </a:rPr>
              <a:t>unfair</a:t>
            </a:r>
            <a:r>
              <a:rPr lang="en-US" sz="4000" dirty="0" smtClean="0">
                <a:latin typeface="Bookman Old Style" pitchFamily="18" charset="0"/>
              </a:rPr>
              <a:t>.</a:t>
            </a:r>
            <a:endParaRPr lang="en-US" sz="4000" dirty="0">
              <a:latin typeface="Bookman Old Style" pitchFamily="18" charset="0"/>
            </a:endParaRPr>
          </a:p>
        </p:txBody>
      </p:sp>
      <p:pic>
        <p:nvPicPr>
          <p:cNvPr id="2050" name="Picture 2" descr="http://rlv.zcache.com/1765_american_tax_stamp_sticker-p217770094016136460z8j38_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4384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17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Parliament passed the </a:t>
            </a:r>
            <a:r>
              <a:rPr lang="en-US" sz="4000" u="sng" dirty="0" smtClean="0">
                <a:latin typeface="Bookman Old Style" pitchFamily="18" charset="0"/>
              </a:rPr>
              <a:t>Stamp Act </a:t>
            </a:r>
            <a:r>
              <a:rPr lang="en-US" sz="4000" dirty="0" smtClean="0">
                <a:latin typeface="Bookman Old Style" pitchFamily="18" charset="0"/>
              </a:rPr>
              <a:t>in </a:t>
            </a:r>
            <a:r>
              <a:rPr lang="en-US" sz="4000" dirty="0" smtClean="0">
                <a:latin typeface="Bookman Old Style" pitchFamily="18" charset="0"/>
              </a:rPr>
              <a:t>1765 which was a law that said all colonial newspapers and official documents had to have a special </a:t>
            </a:r>
            <a:r>
              <a:rPr lang="en-US" sz="4000" u="sng" dirty="0" smtClean="0">
                <a:latin typeface="Bookman Old Style" pitchFamily="18" charset="0"/>
              </a:rPr>
              <a:t>stamp</a:t>
            </a:r>
            <a:r>
              <a:rPr lang="en-US" sz="4000" dirty="0" smtClean="0">
                <a:latin typeface="Bookman Old Style" pitchFamily="18" charset="0"/>
              </a:rPr>
              <a:t>.  Colonists had to pay a </a:t>
            </a:r>
            <a:r>
              <a:rPr lang="en-US" sz="4000" u="sng" dirty="0" smtClean="0">
                <a:latin typeface="Bookman Old Style" pitchFamily="18" charset="0"/>
              </a:rPr>
              <a:t>tax</a:t>
            </a:r>
            <a:r>
              <a:rPr lang="en-US" sz="4000" dirty="0" smtClean="0">
                <a:latin typeface="Bookman Old Style" pitchFamily="18" charset="0"/>
              </a:rPr>
              <a:t> for these stamps.</a:t>
            </a:r>
            <a:endParaRPr lang="en-US" sz="4000" dirty="0">
              <a:latin typeface="Bookman Old Style" pitchFamily="18" charset="0"/>
            </a:endParaRPr>
          </a:p>
        </p:txBody>
      </p:sp>
      <p:pic>
        <p:nvPicPr>
          <p:cNvPr id="1026" name="Picture 2" descr="http://arago.si.edu/media/000/011/583/11583_l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78729"/>
            <a:ext cx="27527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97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Many colonists </a:t>
            </a:r>
            <a:r>
              <a:rPr lang="en-US" sz="4000" u="sng" dirty="0" smtClean="0">
                <a:latin typeface="Bookman Old Style" pitchFamily="18" charset="0"/>
              </a:rPr>
              <a:t>protested</a:t>
            </a:r>
            <a:r>
              <a:rPr lang="en-US" sz="4000" dirty="0" smtClean="0">
                <a:latin typeface="Bookman Old Style" pitchFamily="18" charset="0"/>
              </a:rPr>
              <a:t> the Stamp Act and </a:t>
            </a:r>
            <a:r>
              <a:rPr lang="en-US" sz="4000" u="sng" dirty="0" smtClean="0">
                <a:latin typeface="Bookman Old Style" pitchFamily="18" charset="0"/>
              </a:rPr>
              <a:t>refused</a:t>
            </a:r>
            <a:r>
              <a:rPr lang="en-US" sz="4000" dirty="0" smtClean="0">
                <a:latin typeface="Bookman Old Style" pitchFamily="18" charset="0"/>
              </a:rPr>
              <a:t> to pay for it.  It was </a:t>
            </a:r>
            <a:r>
              <a:rPr lang="en-US" sz="4000" u="sng" dirty="0" smtClean="0">
                <a:latin typeface="Bookman Old Style" pitchFamily="18" charset="0"/>
              </a:rPr>
              <a:t>repealed</a:t>
            </a:r>
            <a:r>
              <a:rPr lang="en-US" sz="4000" dirty="0" smtClean="0">
                <a:latin typeface="Bookman Old Style" pitchFamily="18" charset="0"/>
              </a:rPr>
              <a:t>, or stopped, in 1766.</a:t>
            </a:r>
            <a:endParaRPr lang="en-US" sz="4000" dirty="0">
              <a:latin typeface="Bookman Old Style" pitchFamily="18" charset="0"/>
            </a:endParaRPr>
          </a:p>
        </p:txBody>
      </p:sp>
      <p:pic>
        <p:nvPicPr>
          <p:cNvPr id="2050" name="Picture 2" descr="http://24.media.tumblr.com/tumblr_m1ajvwVNP41qzk0glo1_40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95600"/>
            <a:ext cx="5108949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20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222" y="304800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Then in 1767, Parliament passed the </a:t>
            </a:r>
            <a:r>
              <a:rPr lang="en-US" sz="4000" u="sng" dirty="0" smtClean="0">
                <a:latin typeface="Bookman Old Style" pitchFamily="18" charset="0"/>
              </a:rPr>
              <a:t>Townshend Act</a:t>
            </a:r>
            <a:r>
              <a:rPr lang="en-US" sz="4000" dirty="0" smtClean="0">
                <a:latin typeface="Bookman Old Style" pitchFamily="18" charset="0"/>
              </a:rPr>
              <a:t>.  This put taxes on British goods like paper, glass, cloth, and </a:t>
            </a:r>
            <a:r>
              <a:rPr lang="en-US" sz="4000" u="sng" dirty="0" smtClean="0">
                <a:latin typeface="Bookman Old Style" pitchFamily="18" charset="0"/>
              </a:rPr>
              <a:t>tea</a:t>
            </a:r>
            <a:r>
              <a:rPr lang="en-US" sz="4000" dirty="0" smtClean="0">
                <a:latin typeface="Bookman Old Style" pitchFamily="18" charset="0"/>
              </a:rPr>
              <a:t>.  Many colonists </a:t>
            </a:r>
            <a:r>
              <a:rPr lang="en-US" sz="4000" u="sng" dirty="0" smtClean="0">
                <a:latin typeface="Bookman Old Style" pitchFamily="18" charset="0"/>
              </a:rPr>
              <a:t>boycotted</a:t>
            </a:r>
            <a:r>
              <a:rPr lang="en-US" sz="4000" dirty="0" smtClean="0">
                <a:latin typeface="Bookman Old Style" pitchFamily="18" charset="0"/>
              </a:rPr>
              <a:t> these goods.</a:t>
            </a:r>
            <a:endParaRPr lang="en-US" sz="4000" dirty="0">
              <a:latin typeface="Bookman Old Style" pitchFamily="18" charset="0"/>
            </a:endParaRPr>
          </a:p>
        </p:txBody>
      </p:sp>
      <p:pic>
        <p:nvPicPr>
          <p:cNvPr id="5122" name="Picture 2" descr="http://www.earthpm.com/wp-content/uploads/2011/12/tea_cu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03121"/>
            <a:ext cx="4404078" cy="330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07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Colonists continued to get </a:t>
            </a:r>
            <a:r>
              <a:rPr lang="en-US" sz="4000" u="sng" dirty="0" smtClean="0">
                <a:latin typeface="Bookman Old Style" pitchFamily="18" charset="0"/>
              </a:rPr>
              <a:t>angry</a:t>
            </a:r>
            <a:r>
              <a:rPr lang="en-US" sz="4000" dirty="0" smtClean="0">
                <a:latin typeface="Bookman Old Style" pitchFamily="18" charset="0"/>
              </a:rPr>
              <a:t>.  Many colonial leaders knew the colonies should </a:t>
            </a:r>
            <a:r>
              <a:rPr lang="en-US" sz="4000" u="sng" dirty="0" smtClean="0">
                <a:latin typeface="Bookman Old Style" pitchFamily="18" charset="0"/>
              </a:rPr>
              <a:t>join</a:t>
            </a:r>
            <a:r>
              <a:rPr lang="en-US" sz="4000" dirty="0" smtClean="0">
                <a:latin typeface="Bookman Old Style" pitchFamily="18" charset="0"/>
              </a:rPr>
              <a:t> together in their opposition against </a:t>
            </a:r>
            <a:r>
              <a:rPr lang="en-US" sz="4000" u="sng" dirty="0" smtClean="0">
                <a:latin typeface="Bookman Old Style" pitchFamily="18" charset="0"/>
              </a:rPr>
              <a:t>Britain</a:t>
            </a:r>
            <a:r>
              <a:rPr lang="en-US" sz="4000" dirty="0" smtClean="0">
                <a:latin typeface="Bookman Old Style" pitchFamily="18" charset="0"/>
              </a:rPr>
              <a:t>.</a:t>
            </a:r>
            <a:endParaRPr lang="en-US" sz="4000" dirty="0">
              <a:latin typeface="Bookman Old Style" pitchFamily="18" charset="0"/>
            </a:endParaRPr>
          </a:p>
        </p:txBody>
      </p:sp>
      <p:pic>
        <p:nvPicPr>
          <p:cNvPr id="6148" name="Picture 4" descr="http://1.bp.blogspot.com/_0Erfkn0lxE0/TCPz_LpDWRI/AAAAAAAAANY/exrmf-yM99o/s1600/unite+or+d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41133"/>
            <a:ext cx="5599251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04051" y="3581400"/>
            <a:ext cx="33393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Bookman Old Style" pitchFamily="18" charset="0"/>
              </a:rPr>
              <a:t>Ben Franklin’s</a:t>
            </a:r>
          </a:p>
          <a:p>
            <a:r>
              <a:rPr lang="en-US" sz="2400" dirty="0" smtClean="0">
                <a:latin typeface="Bookman Old Style" pitchFamily="18" charset="0"/>
              </a:rPr>
              <a:t>cartoon encouraging</a:t>
            </a:r>
          </a:p>
          <a:p>
            <a:r>
              <a:rPr lang="en-US" sz="2400" dirty="0" smtClean="0">
                <a:latin typeface="Bookman Old Style" pitchFamily="18" charset="0"/>
              </a:rPr>
              <a:t>colonists to join</a:t>
            </a:r>
          </a:p>
          <a:p>
            <a:r>
              <a:rPr lang="en-US" sz="2400" dirty="0">
                <a:latin typeface="Bookman Old Style" pitchFamily="18" charset="0"/>
              </a:rPr>
              <a:t>t</a:t>
            </a:r>
            <a:r>
              <a:rPr lang="en-US" sz="2400" dirty="0" smtClean="0">
                <a:latin typeface="Bookman Old Style" pitchFamily="18" charset="0"/>
              </a:rPr>
              <a:t>ogether.</a:t>
            </a:r>
            <a:endParaRPr lang="en-US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7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itchFamily="18" charset="0"/>
              </a:rPr>
              <a:t>The </a:t>
            </a:r>
            <a:r>
              <a:rPr lang="en-US" sz="4000" u="sng" dirty="0" smtClean="0">
                <a:latin typeface="Bookman Old Style" pitchFamily="18" charset="0"/>
              </a:rPr>
              <a:t>protests</a:t>
            </a:r>
            <a:r>
              <a:rPr lang="en-US" sz="4000" dirty="0" smtClean="0">
                <a:latin typeface="Bookman Old Style" pitchFamily="18" charset="0"/>
              </a:rPr>
              <a:t> continued.  Many speeches and sermons were given, </a:t>
            </a:r>
            <a:r>
              <a:rPr lang="en-US" sz="4000" u="sng" dirty="0" smtClean="0">
                <a:latin typeface="Bookman Old Style" pitchFamily="18" charset="0"/>
              </a:rPr>
              <a:t>cartoons</a:t>
            </a:r>
            <a:r>
              <a:rPr lang="en-US" sz="4000" dirty="0" smtClean="0">
                <a:latin typeface="Bookman Old Style" pitchFamily="18" charset="0"/>
              </a:rPr>
              <a:t> made, and books and pamphlets written to encourage colonists to join in the cause of </a:t>
            </a:r>
            <a:r>
              <a:rPr lang="en-US" sz="4000" u="sng" dirty="0" smtClean="0">
                <a:latin typeface="Bookman Old Style" pitchFamily="18" charset="0"/>
              </a:rPr>
              <a:t>liberty</a:t>
            </a:r>
            <a:r>
              <a:rPr lang="en-US" sz="4000" dirty="0" smtClean="0">
                <a:latin typeface="Bookman Old Style" pitchFamily="18" charset="0"/>
              </a:rPr>
              <a:t>.</a:t>
            </a:r>
            <a:endParaRPr lang="en-US" sz="4000" dirty="0">
              <a:latin typeface="Bookman Old Style" pitchFamily="18" charset="0"/>
            </a:endParaRPr>
          </a:p>
        </p:txBody>
      </p:sp>
      <p:pic>
        <p:nvPicPr>
          <p:cNvPr id="7172" name="Picture 4" descr="http://www.tucsonsentinel.com/files/entryimages/17-plates_tread-fu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722" y="4062230"/>
            <a:ext cx="41148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51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321</Words>
  <Application>Microsoft Office PowerPoint</Application>
  <PresentationFormat>On-screen Show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Bloomsburg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Runkle</dc:creator>
  <cp:lastModifiedBy>admin</cp:lastModifiedBy>
  <cp:revision>30</cp:revision>
  <dcterms:created xsi:type="dcterms:W3CDTF">2012-02-13T21:10:17Z</dcterms:created>
  <dcterms:modified xsi:type="dcterms:W3CDTF">2015-04-14T16:48:01Z</dcterms:modified>
</cp:coreProperties>
</file>